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mk-M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371D1-865C-4D73-A12B-9860E3219381}" type="datetimeFigureOut">
              <a:rPr lang="mk-MK" smtClean="0"/>
              <a:t>22.03.2020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645-385D-430D-9C62-E2D3E1BD3637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563089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371D1-865C-4D73-A12B-9860E3219381}" type="datetimeFigureOut">
              <a:rPr lang="mk-MK" smtClean="0"/>
              <a:t>22.03.2020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645-385D-430D-9C62-E2D3E1BD3637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348402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371D1-865C-4D73-A12B-9860E3219381}" type="datetimeFigureOut">
              <a:rPr lang="mk-MK" smtClean="0"/>
              <a:t>22.03.2020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645-385D-430D-9C62-E2D3E1BD3637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502883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371D1-865C-4D73-A12B-9860E3219381}" type="datetimeFigureOut">
              <a:rPr lang="mk-MK" smtClean="0"/>
              <a:t>22.03.2020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645-385D-430D-9C62-E2D3E1BD3637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170130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371D1-865C-4D73-A12B-9860E3219381}" type="datetimeFigureOut">
              <a:rPr lang="mk-MK" smtClean="0"/>
              <a:t>22.03.2020</a:t>
            </a:fld>
            <a:endParaRPr lang="mk-M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645-385D-430D-9C62-E2D3E1BD3637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290400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371D1-865C-4D73-A12B-9860E3219381}" type="datetimeFigureOut">
              <a:rPr lang="mk-MK" smtClean="0"/>
              <a:t>22.03.2020</a:t>
            </a:fld>
            <a:endParaRPr lang="mk-M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645-385D-430D-9C62-E2D3E1BD3637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4001591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371D1-865C-4D73-A12B-9860E3219381}" type="datetimeFigureOut">
              <a:rPr lang="mk-MK" smtClean="0"/>
              <a:t>22.03.2020</a:t>
            </a:fld>
            <a:endParaRPr lang="mk-M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645-385D-430D-9C62-E2D3E1BD3637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860708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371D1-865C-4D73-A12B-9860E3219381}" type="datetimeFigureOut">
              <a:rPr lang="mk-MK" smtClean="0"/>
              <a:t>22.03.2020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645-385D-430D-9C62-E2D3E1BD3637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587466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mk-M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371D1-865C-4D73-A12B-9860E3219381}" type="datetimeFigureOut">
              <a:rPr lang="mk-MK" smtClean="0"/>
              <a:t>22.03.2020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645-385D-430D-9C62-E2D3E1BD3637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68871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371D1-865C-4D73-A12B-9860E3219381}" type="datetimeFigureOut">
              <a:rPr lang="mk-MK" smtClean="0"/>
              <a:t>22.03.2020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645-385D-430D-9C62-E2D3E1BD3637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500543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371D1-865C-4D73-A12B-9860E3219381}" type="datetimeFigureOut">
              <a:rPr lang="mk-MK" smtClean="0"/>
              <a:t>22.03.2020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645-385D-430D-9C62-E2D3E1BD3637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845718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371D1-865C-4D73-A12B-9860E3219381}" type="datetimeFigureOut">
              <a:rPr lang="mk-MK" smtClean="0"/>
              <a:t>22.03.2020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23645-385D-430D-9C62-E2D3E1BD3637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514854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mk-M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E1pp_7-yTN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mk-MK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ВОВЕД ВО ЖИВОТНА СРЕДИНА</a:t>
            </a:r>
            <a:endParaRPr lang="mk-MK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935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k-MK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Екосистем</a:t>
            </a:r>
            <a:endParaRPr lang="mk-MK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391025" cy="3811588"/>
          </a:xfrm>
        </p:spPr>
        <p:txBody>
          <a:bodyPr/>
          <a:lstStyle/>
          <a:p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 од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живи организми (микроорганизми,растенија, животни)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нежива природа (бара, езеро, карпа, пустина, морски брег)</a:t>
            </a:r>
          </a:p>
          <a:p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биотоп+биоценоза=</a:t>
            </a:r>
          </a:p>
          <a:p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екосистем</a:t>
            </a:r>
          </a:p>
          <a:p>
            <a:endParaRPr lang="mk-MK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mk-MK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813" y="1143000"/>
            <a:ext cx="6076950" cy="4562475"/>
          </a:xfrm>
        </p:spPr>
      </p:pic>
    </p:spTree>
    <p:extLst>
      <p:ext uri="{BB962C8B-B14F-4D97-AF65-F5344CB8AC3E}">
        <p14:creationId xmlns:p14="http://schemas.microsoft.com/office/powerpoint/2010/main" val="1785659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k-MK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Еколошки фактори</a:t>
            </a:r>
            <a:endParaRPr lang="mk-MK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550" y="457201"/>
            <a:ext cx="6153150" cy="607695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mk-MK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Сите влијанија врз живите организми врз екосистемот</a:t>
            </a:r>
          </a:p>
          <a:p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Факторите се делат на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mk-MK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mk-MK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иотички</a:t>
            </a:r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(живи)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mk-MK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абиотички</a:t>
            </a:r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(неживи)</a:t>
            </a:r>
          </a:p>
          <a:p>
            <a:endParaRPr lang="mk-M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636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k-MK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Биотички фактори</a:t>
            </a:r>
            <a:endParaRPr lang="mk-MK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Биотички фактори се нарекуваат сите односи помеѓу живите организми кои населуваат ист простор и може да бидат односи помеѓу единки од ист вид и односи помеѓу единки од различни видови.</a:t>
            </a:r>
          </a:p>
          <a:p>
            <a:pPr marL="0" indent="0">
              <a:buNone/>
            </a:pPr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Биотички фактори застапени во природата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mk-MK" sz="2400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омпетиција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mk-MK" sz="2400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редаторство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mk-MK" sz="24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имбиоза</a:t>
            </a:r>
          </a:p>
          <a:p>
            <a:pPr marL="0" indent="0">
              <a:buNone/>
            </a:pPr>
            <a:endParaRPr lang="mk-M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560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k-MK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Компетиција</a:t>
            </a:r>
            <a:endParaRPr lang="mk-MK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50" y="2285999"/>
            <a:ext cx="4610100" cy="3443843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72745"/>
            <a:ext cx="5181600" cy="3457098"/>
          </a:xfrm>
        </p:spPr>
      </p:pic>
    </p:spTree>
    <p:extLst>
      <p:ext uri="{BB962C8B-B14F-4D97-AF65-F5344CB8AC3E}">
        <p14:creationId xmlns:p14="http://schemas.microsoft.com/office/powerpoint/2010/main" val="705037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k-MK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Симбиоза</a:t>
            </a:r>
            <a:endParaRPr lang="mk-MK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550" y="1981200"/>
            <a:ext cx="4533900" cy="39814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0" y="1981200"/>
            <a:ext cx="4610100" cy="3981450"/>
          </a:xfrm>
        </p:spPr>
      </p:pic>
    </p:spTree>
    <p:extLst>
      <p:ext uri="{BB962C8B-B14F-4D97-AF65-F5344CB8AC3E}">
        <p14:creationId xmlns:p14="http://schemas.microsoft.com/office/powerpoint/2010/main" val="2458990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k-MK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Предаторство</a:t>
            </a:r>
            <a:endParaRPr lang="mk-MK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74526"/>
            <a:ext cx="5181600" cy="3453536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650" y="2224952"/>
            <a:ext cx="4629149" cy="3453536"/>
          </a:xfrm>
        </p:spPr>
      </p:pic>
    </p:spTree>
    <p:extLst>
      <p:ext uri="{BB962C8B-B14F-4D97-AF65-F5344CB8AC3E}">
        <p14:creationId xmlns:p14="http://schemas.microsoft.com/office/powerpoint/2010/main" val="1931375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k-MK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Абиотички фактори</a:t>
            </a:r>
            <a:endParaRPr lang="mk-MK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Сите влијанија на неживата материја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светлина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mk-MK" sz="2400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емпература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mk-MK" sz="240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ода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mk-MK" sz="240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оздух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mk-MK" sz="2400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очва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mk-MK" sz="2400" dirty="0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агадување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mk-MK" sz="2400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mk-MK" sz="2400" smtClean="0">
                <a:latin typeface="Arial" panose="020B0604020202020204" pitchFamily="34" charset="0"/>
                <a:cs typeface="Arial" panose="020B0604020202020204" pitchFamily="34" charset="0"/>
              </a:rPr>
              <a:t>иселост</a:t>
            </a:r>
            <a:endParaRPr lang="mk-MK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влажност</a:t>
            </a:r>
          </a:p>
          <a:p>
            <a:pPr marL="0" indent="0">
              <a:buNone/>
            </a:pPr>
            <a:r>
              <a:rPr lang="mk-MK" sz="2400" u="sng" dirty="0">
                <a:hlinkClick r:id="rId2"/>
              </a:rPr>
              <a:t>https://www.youtube.com/watch?v=E1pp_7-yTN4</a:t>
            </a:r>
            <a:endParaRPr lang="mk-M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356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3450" y="568324"/>
            <a:ext cx="10515600" cy="58324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mk-MK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За секој еколошки фактор на животната средина, еден организам има</a:t>
            </a:r>
          </a:p>
          <a:p>
            <a:pPr marL="0" indent="0">
              <a:buNone/>
            </a:pPr>
            <a:r>
              <a:rPr lang="mk-MK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mk-MK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псег на поднесување </a:t>
            </a:r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во кој тој е способен да преживее.</a:t>
            </a:r>
          </a:p>
          <a:p>
            <a:pPr marL="0" indent="0">
              <a:buNone/>
            </a:pPr>
            <a:endParaRPr lang="mk-MK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Пример, загревање на јајцата кај кокошката</a:t>
            </a:r>
          </a:p>
          <a:p>
            <a:r>
              <a:rPr lang="mk-MK" sz="24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mk-M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мбрионите се развиваат на температура во опсег </a:t>
            </a:r>
            <a:r>
              <a:rPr lang="mk-MK" sz="2400" dirty="0">
                <a:latin typeface="Arial" panose="020B0604020202020204" pitchFamily="34" charset="0"/>
                <a:cs typeface="Arial" panose="020B0604020202020204" pitchFamily="34" charset="0"/>
              </a:rPr>
              <a:t>36</a:t>
            </a:r>
            <a:r>
              <a:rPr lang="mk-MK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C-40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mk-M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408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154</Words>
  <Application>Microsoft Office PowerPoint</Application>
  <PresentationFormat>Widescreen</PresentationFormat>
  <Paragraphs>39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 Theme</vt:lpstr>
      <vt:lpstr>ВОВЕД ВО ЖИВОТНА СРЕДИНА</vt:lpstr>
      <vt:lpstr>Екосистем</vt:lpstr>
      <vt:lpstr>Еколошки фактори</vt:lpstr>
      <vt:lpstr>Биотички фактори</vt:lpstr>
      <vt:lpstr> Компетиција</vt:lpstr>
      <vt:lpstr>Симбиоза</vt:lpstr>
      <vt:lpstr>Предаторство</vt:lpstr>
      <vt:lpstr>Абиотички фактори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Вовед во животната средина</dc:title>
  <dc:creator>Maja</dc:creator>
  <cp:lastModifiedBy>SONJA RULESKA</cp:lastModifiedBy>
  <cp:revision>11</cp:revision>
  <dcterms:created xsi:type="dcterms:W3CDTF">2020-03-15T13:45:49Z</dcterms:created>
  <dcterms:modified xsi:type="dcterms:W3CDTF">2020-03-22T09:24:53Z</dcterms:modified>
</cp:coreProperties>
</file>